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2000" cy="113395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73" d="100"/>
          <a:sy n="73" d="100"/>
        </p:scale>
        <p:origin x="2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55796"/>
            <a:ext cx="10363200" cy="394783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55870"/>
            <a:ext cx="9144000" cy="273775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5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36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3724"/>
            <a:ext cx="2628900" cy="96097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03724"/>
            <a:ext cx="7734300" cy="96097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7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8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827007"/>
            <a:ext cx="10515600" cy="471692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588552"/>
            <a:ext cx="10515600" cy="248051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0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018620"/>
            <a:ext cx="5181600" cy="719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018620"/>
            <a:ext cx="5181600" cy="719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68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3726"/>
            <a:ext cx="10515600" cy="21917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779756"/>
            <a:ext cx="5157787" cy="13623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142072"/>
            <a:ext cx="5157787" cy="6092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779756"/>
            <a:ext cx="5183188" cy="13623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142072"/>
            <a:ext cx="5183188" cy="60923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9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3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55968"/>
            <a:ext cx="3932237" cy="2645886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632682"/>
            <a:ext cx="6172200" cy="8058404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401854"/>
            <a:ext cx="3932237" cy="630235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4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55968"/>
            <a:ext cx="3932237" cy="2645886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632682"/>
            <a:ext cx="6172200" cy="805840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401854"/>
            <a:ext cx="3932237" cy="630235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9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03726"/>
            <a:ext cx="10515600" cy="2191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018620"/>
            <a:ext cx="10515600" cy="7194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510051"/>
            <a:ext cx="2743200" cy="603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9B6E2-1B4F-DB48-A572-87561DC93189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510051"/>
            <a:ext cx="4114800" cy="603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510051"/>
            <a:ext cx="2743200" cy="603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3173B-5DC5-7242-B5CA-AD59F1D05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8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ld, dirty&#10;&#10;Description automatically generated">
            <a:extLst>
              <a:ext uri="{FF2B5EF4-FFF2-40B4-BE49-F238E27FC236}">
                <a16:creationId xmlns:a16="http://schemas.microsoft.com/office/drawing/2014/main" id="{8CF3CA6A-4E04-FA03-A53C-932CBD0C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487" y="2587600"/>
            <a:ext cx="5769879" cy="4276992"/>
          </a:xfrm>
          <a:prstGeom prst="rect">
            <a:avLst/>
          </a:prstGeom>
        </p:spPr>
      </p:pic>
      <p:pic>
        <p:nvPicPr>
          <p:cNvPr id="11" name="Picture 10" descr="A dog lying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F786FEE2-6CE7-6A1A-3981-16FD2227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5756"/>
            <a:ext cx="6414246" cy="4810685"/>
          </a:xfrm>
          <a:prstGeom prst="rect">
            <a:avLst/>
          </a:prstGeom>
        </p:spPr>
      </p:pic>
      <p:pic>
        <p:nvPicPr>
          <p:cNvPr id="15" name="Picture 14" descr="A picture containing outdoor, mammal&#10;&#10;Description automatically generated">
            <a:extLst>
              <a:ext uri="{FF2B5EF4-FFF2-40B4-BE49-F238E27FC236}">
                <a16:creationId xmlns:a16="http://schemas.microsoft.com/office/drawing/2014/main" id="{475FE6F5-F5AB-68E1-BA51-85B9273D1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1406" y="8438"/>
            <a:ext cx="3960594" cy="2970446"/>
          </a:xfrm>
          <a:prstGeom prst="rect">
            <a:avLst/>
          </a:prstGeom>
        </p:spPr>
      </p:pic>
      <p:pic>
        <p:nvPicPr>
          <p:cNvPr id="9" name="Picture 8" descr="A picture containing tree, outdoor, wood, forest&#10;&#10;Description automatically generated">
            <a:extLst>
              <a:ext uri="{FF2B5EF4-FFF2-40B4-BE49-F238E27FC236}">
                <a16:creationId xmlns:a16="http://schemas.microsoft.com/office/drawing/2014/main" id="{CAAD82A5-73D1-487A-B6E6-A8948E2D0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7872" y="2535"/>
            <a:ext cx="4933537" cy="3700153"/>
          </a:xfrm>
          <a:prstGeom prst="rect">
            <a:avLst/>
          </a:prstGeom>
        </p:spPr>
      </p:pic>
      <p:pic>
        <p:nvPicPr>
          <p:cNvPr id="5" name="Picture 4" descr="A bear walking in a meadow&#10;&#10;Description automatically generated with low confidence">
            <a:extLst>
              <a:ext uri="{FF2B5EF4-FFF2-40B4-BE49-F238E27FC236}">
                <a16:creationId xmlns:a16="http://schemas.microsoft.com/office/drawing/2014/main" id="{EB91EA8F-5F19-50D3-E6A0-255B20A72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" y="4959"/>
            <a:ext cx="3297869" cy="29038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F3B590-A03E-7808-4D1D-B6CAA9CD1364}"/>
              </a:ext>
            </a:extLst>
          </p:cNvPr>
          <p:cNvSpPr txBox="1"/>
          <p:nvPr/>
        </p:nvSpPr>
        <p:spPr>
          <a:xfrm>
            <a:off x="0" y="2200911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7EFAF7-4823-4169-94F9-70DDB01FCA11}"/>
              </a:ext>
            </a:extLst>
          </p:cNvPr>
          <p:cNvSpPr txBox="1"/>
          <p:nvPr/>
        </p:nvSpPr>
        <p:spPr>
          <a:xfrm>
            <a:off x="17634" y="6158552"/>
            <a:ext cx="764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589CC-5E3E-1B68-EC8A-3F701A93B0EF}"/>
              </a:ext>
            </a:extLst>
          </p:cNvPr>
          <p:cNvSpPr txBox="1"/>
          <p:nvPr/>
        </p:nvSpPr>
        <p:spPr>
          <a:xfrm>
            <a:off x="3385735" y="2978884"/>
            <a:ext cx="764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E1AE1-9385-D098-2F26-9848D9E46CA6}"/>
              </a:ext>
            </a:extLst>
          </p:cNvPr>
          <p:cNvSpPr txBox="1"/>
          <p:nvPr/>
        </p:nvSpPr>
        <p:spPr>
          <a:xfrm>
            <a:off x="8223531" y="2378325"/>
            <a:ext cx="712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E0CE50-15B3-EA4B-ABFD-B1BFD96A123F}"/>
              </a:ext>
            </a:extLst>
          </p:cNvPr>
          <p:cNvSpPr txBox="1"/>
          <p:nvPr/>
        </p:nvSpPr>
        <p:spPr>
          <a:xfrm>
            <a:off x="6555785" y="6156706"/>
            <a:ext cx="750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(e)</a:t>
            </a:r>
          </a:p>
        </p:txBody>
      </p:sp>
      <p:pic>
        <p:nvPicPr>
          <p:cNvPr id="3" name="Picture 2" descr="A picture containing tree, outdoor, deck&#10;&#10;Description automatically generated">
            <a:extLst>
              <a:ext uri="{FF2B5EF4-FFF2-40B4-BE49-F238E27FC236}">
                <a16:creationId xmlns:a16="http://schemas.microsoft.com/office/drawing/2014/main" id="{23E96D6B-3C01-53A2-E469-A54B1AF7E7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644" t="9201" r="9765" b="5829"/>
          <a:stretch/>
        </p:blipFill>
        <p:spPr>
          <a:xfrm>
            <a:off x="0" y="6864592"/>
            <a:ext cx="4684478" cy="451280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B9DB2D-1E9F-557F-4D7D-99BB410AFC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8344" b="13866"/>
          <a:stretch/>
        </p:blipFill>
        <p:spPr>
          <a:xfrm>
            <a:off x="4427481" y="6864592"/>
            <a:ext cx="7772400" cy="45345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A1C818-0009-3B95-62C6-71685194DC4E}"/>
              </a:ext>
            </a:extLst>
          </p:cNvPr>
          <p:cNvSpPr txBox="1"/>
          <p:nvPr/>
        </p:nvSpPr>
        <p:spPr>
          <a:xfrm>
            <a:off x="83358" y="10669510"/>
            <a:ext cx="660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(f)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24A985-985B-58D5-3A17-7ADCE01B9074}"/>
              </a:ext>
            </a:extLst>
          </p:cNvPr>
          <p:cNvSpPr txBox="1"/>
          <p:nvPr/>
        </p:nvSpPr>
        <p:spPr>
          <a:xfrm>
            <a:off x="4557682" y="10668441"/>
            <a:ext cx="7402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61961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21</Words>
  <Application>Microsoft Macintosh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5</cp:revision>
  <dcterms:created xsi:type="dcterms:W3CDTF">2022-04-19T23:43:53Z</dcterms:created>
  <dcterms:modified xsi:type="dcterms:W3CDTF">2023-09-14T14:20:40Z</dcterms:modified>
</cp:coreProperties>
</file>